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130" d="100"/>
          <a:sy n="130" d="100"/>
        </p:scale>
        <p:origin x="-12" y="-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3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47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677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0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01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30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05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98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80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2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A1FB3-492D-4909-BB72-4828EF4B3F43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9A483-DDBC-4A82-BDDE-4AEE8130B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2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59" y="199697"/>
            <a:ext cx="9438289" cy="6400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62759" y="165899"/>
            <a:ext cx="947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err="1" smtClean="0">
                <a:latin typeface="+mj-lt"/>
              </a:rPr>
              <a:t>Castlehill</a:t>
            </a:r>
            <a:r>
              <a:rPr lang="en-GB" sz="2400" u="sng" dirty="0" smtClean="0">
                <a:latin typeface="+mj-lt"/>
              </a:rPr>
              <a:t> Early Years Centre - Improvement Plan 26 / 27</a:t>
            </a:r>
            <a:endParaRPr lang="en-GB" sz="2400" u="sng" dirty="0"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31126" y="673355"/>
            <a:ext cx="2613986" cy="774913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268072" y="670884"/>
            <a:ext cx="2613986" cy="76075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142949" y="398870"/>
            <a:ext cx="2427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j-lt"/>
              </a:rPr>
              <a:t> </a:t>
            </a:r>
          </a:p>
          <a:p>
            <a:pPr algn="ctr"/>
            <a:r>
              <a:rPr lang="en-GB" sz="1400" b="1" dirty="0" smtClean="0">
                <a:latin typeface="+mj-lt"/>
              </a:rPr>
              <a:t>Connecting with the Local Community to support Wellbeing and Inclusion</a:t>
            </a:r>
            <a:endParaRPr lang="en-GB" sz="14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3470" y="406253"/>
            <a:ext cx="25209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 smtClean="0">
              <a:latin typeface="+mj-lt"/>
            </a:endParaRPr>
          </a:p>
          <a:p>
            <a:pPr algn="ctr"/>
            <a:r>
              <a:rPr lang="en-GB" sz="1400" b="1" dirty="0" smtClean="0">
                <a:latin typeface="+mj-lt"/>
              </a:rPr>
              <a:t>Outdoor Play Opportunities that support the development of Meta Skills</a:t>
            </a:r>
            <a:endParaRPr lang="en-GB" sz="1400" b="1" dirty="0"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5314" y="1787366"/>
            <a:ext cx="1338500" cy="7833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1842017" y="1787365"/>
            <a:ext cx="1338500" cy="7833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3318720" y="1787365"/>
            <a:ext cx="1338500" cy="7833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12483" y="1797874"/>
            <a:ext cx="1244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latin typeface="+mj-lt"/>
              </a:rPr>
              <a:t>Almost all children will feel connected to their local community.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15868" y="1785471"/>
            <a:ext cx="138566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>
                <a:latin typeface="+mj-lt"/>
              </a:rPr>
              <a:t>All families of children who attend </a:t>
            </a:r>
            <a:r>
              <a:rPr lang="en-GB" sz="900" dirty="0" err="1">
                <a:latin typeface="+mj-lt"/>
              </a:rPr>
              <a:t>Castlehill</a:t>
            </a:r>
            <a:r>
              <a:rPr lang="en-GB" sz="900" dirty="0">
                <a:latin typeface="+mj-lt"/>
              </a:rPr>
              <a:t> Early Years Centre will feel empowered, supported and involved</a:t>
            </a:r>
            <a:r>
              <a:rPr lang="en-GB" sz="900" dirty="0"/>
              <a:t>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01555" y="1753630"/>
            <a:ext cx="14170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latin typeface="+mj-lt"/>
              </a:rPr>
              <a:t>Almost all staff will be able to support distressed behaviours through trauma informed </a:t>
            </a:r>
            <a:r>
              <a:rPr lang="en-GB" sz="1000" dirty="0" smtClean="0">
                <a:latin typeface="+mj-lt"/>
              </a:rPr>
              <a:t>practices.</a:t>
            </a:r>
            <a:endParaRPr lang="en-GB" sz="1000" dirty="0">
              <a:latin typeface="+mj-l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46449" y="1792851"/>
            <a:ext cx="1338500" cy="7833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199938" y="1783132"/>
            <a:ext cx="144657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00" dirty="0">
                <a:latin typeface="+mj-lt"/>
              </a:rPr>
              <a:t>Almost all children will begin to develop an awareness of Meta-Skills and how these impact on their learning.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88927" y="1792851"/>
            <a:ext cx="1338500" cy="78335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646085" y="1761010"/>
            <a:ext cx="14613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latin typeface="+mj-lt"/>
              </a:rPr>
              <a:t>Almost all children will show awareness of Meta-Skills in the context of outdoor learning.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2483" y="2835879"/>
            <a:ext cx="4555379" cy="366078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ed Rectangle 28"/>
          <p:cNvSpPr/>
          <p:nvPr/>
        </p:nvSpPr>
        <p:spPr>
          <a:xfrm>
            <a:off x="5056765" y="2835879"/>
            <a:ext cx="4555379" cy="363663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00548" y="2897812"/>
            <a:ext cx="426731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Staff engagement with SIMOA Guidance.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Development of Dynamic Risk Assessment.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Weekly walks in the Local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Stay and Play sessions at Local Nurseries.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Pre-School Summer Outing.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Support from Nurture Champions.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Audits of support paperwork.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Support from Up, Up and Away Champions.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All staff to be Trauma Informed.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Targeted staff to be Trauma Skilled.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Inclusion of Trauma Informed Practice within </a:t>
            </a:r>
            <a:r>
              <a:rPr lang="en-GB" sz="1400" dirty="0" err="1" smtClean="0">
                <a:latin typeface="+mj-lt"/>
              </a:rPr>
              <a:t>Castlehill</a:t>
            </a:r>
            <a:r>
              <a:rPr lang="en-GB" sz="1400" dirty="0" smtClean="0">
                <a:latin typeface="+mj-lt"/>
              </a:rPr>
              <a:t> Values.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Families Connect to support families.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Coffee and Chat events.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Review and celebration of Family Learning programme in consultation with all stakeholders.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1" name="Picture 30" descr="Castlehill Bad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64" y="650099"/>
            <a:ext cx="910402" cy="1112524"/>
          </a:xfrm>
          <a:prstGeom prst="rect">
            <a:avLst/>
          </a:prstGeom>
          <a:noFill/>
        </p:spPr>
      </p:pic>
      <p:pic>
        <p:nvPicPr>
          <p:cNvPr id="32" name="Picture 31" descr="Castlehill Bad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772" y="1060811"/>
            <a:ext cx="1174550" cy="1435316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5163119" y="3129724"/>
            <a:ext cx="42519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Year long outdoor play training from Stramash Outdoors for all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Delivery of Meta-Skills Training from Early Years Teacher.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Staff observation of spaces with Meta-Skills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Development of Group Time experiences with a Meta-Skills focus.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Back drop plan to support development / awareness of Meta-Skills.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Develop / adapt planning approaches to support extension and support of Meta-Skills.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+mj-lt"/>
              </a:rPr>
              <a:t>Learning Journals to reflect progress in Meta-Skills for children at </a:t>
            </a:r>
            <a:r>
              <a:rPr lang="en-GB" sz="1400" dirty="0" err="1" smtClean="0">
                <a:latin typeface="+mj-lt"/>
              </a:rPr>
              <a:t>Castlehill</a:t>
            </a:r>
            <a:r>
              <a:rPr lang="en-GB" sz="1400" dirty="0">
                <a:latin typeface="+mj-lt"/>
              </a:rPr>
              <a:t>.</a:t>
            </a:r>
            <a:endParaRPr lang="en-GB" sz="1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34" name="Down Arrow 33"/>
          <p:cNvSpPr/>
          <p:nvPr/>
        </p:nvSpPr>
        <p:spPr>
          <a:xfrm>
            <a:off x="3038500" y="1444345"/>
            <a:ext cx="560439" cy="27540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Down Arrow 34"/>
          <p:cNvSpPr/>
          <p:nvPr/>
        </p:nvSpPr>
        <p:spPr>
          <a:xfrm>
            <a:off x="6333731" y="1428456"/>
            <a:ext cx="560439" cy="29129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Down Arrow 35"/>
          <p:cNvSpPr/>
          <p:nvPr/>
        </p:nvSpPr>
        <p:spPr>
          <a:xfrm>
            <a:off x="700548" y="2578778"/>
            <a:ext cx="560439" cy="19810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Down Arrow 36"/>
          <p:cNvSpPr/>
          <p:nvPr/>
        </p:nvSpPr>
        <p:spPr>
          <a:xfrm>
            <a:off x="2228482" y="2591375"/>
            <a:ext cx="560439" cy="19810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Down Arrow 37"/>
          <p:cNvSpPr/>
          <p:nvPr/>
        </p:nvSpPr>
        <p:spPr>
          <a:xfrm>
            <a:off x="3707750" y="2576201"/>
            <a:ext cx="560439" cy="19810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Down Arrow 38"/>
          <p:cNvSpPr/>
          <p:nvPr/>
        </p:nvSpPr>
        <p:spPr>
          <a:xfrm>
            <a:off x="5643003" y="2583998"/>
            <a:ext cx="560439" cy="19810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Down Arrow 39"/>
          <p:cNvSpPr/>
          <p:nvPr/>
        </p:nvSpPr>
        <p:spPr>
          <a:xfrm>
            <a:off x="7099310" y="2583998"/>
            <a:ext cx="560439" cy="19810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844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280</Words>
  <Application>Microsoft Office PowerPoint</Application>
  <PresentationFormat>A4 Paper (210x297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East Dunbartonshire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052DJones</dc:creator>
  <cp:lastModifiedBy>052DJones</cp:lastModifiedBy>
  <cp:revision>7</cp:revision>
  <dcterms:created xsi:type="dcterms:W3CDTF">2026-09-02T15:56:34Z</dcterms:created>
  <dcterms:modified xsi:type="dcterms:W3CDTF">2026-09-11T14:19:15Z</dcterms:modified>
</cp:coreProperties>
</file>